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82" r:id="rId4"/>
    <p:sldId id="28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A89E-3F39-28A9-21F9-D99B1FDED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B62BD-795F-ED2F-1311-AB39C8B9C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4CC0-A1B8-5359-485F-49B9B142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AB422-6371-9245-C161-E677F5D8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6E54D-694E-0BEC-29B3-37263694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8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B912-ED82-3CDC-DF73-AB3A50FD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1B4F3-8010-3DC0-2AD4-B500EAD29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395C3-ABFB-A497-30C0-7EAFAA7E7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3609-773A-9EDE-36C6-0A5EE892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9E1F0-4545-F3DE-663F-0FD2BAA0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8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E07174-153D-5B27-BE65-7758D1F22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9EF7C-8066-4343-6961-BDBA5403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EABE5-5F5E-86B2-07AF-C81FF33A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2E20D-14AD-2899-4A94-89EC823E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E2B44-CB95-98DA-3A04-7359FFB3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0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549A-1184-54AB-9503-5CEC7777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6BAC6-9A6A-5930-9941-45F2361EC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E9DF6-95FD-FEB5-04A9-5C7CB696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2AE82-DB7D-3757-B9AA-6AE7477B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F02B0-F763-0637-F3E6-E56FF02F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38C1-2329-0D7D-F5A8-4AF815EA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124B7-6372-BCF0-B9FB-62D00FB39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2052B-386B-E004-ADC2-1530084F9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35A2A-BB9D-6833-A8C8-4697C56A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F91C4-CC6E-2C62-FDCD-66FAEECC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5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5385-1305-F724-2ED6-1ABCCE9C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4D73-411E-1054-63D1-F0B50FBD1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00B16-0E71-1925-4A81-22D36FAFD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4BBF8-6F13-7EAB-E66C-FC707386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FA3F1-C903-B19F-8AA5-472D6D7E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AB9E7-9049-F4F0-20A9-84E9CB8B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4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4E93-52AA-7823-7C30-54F74DC7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9952D-8495-EC1A-C68C-7ECF4F78E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7980C-6991-C78F-3ADB-DA93F07A3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1B44F-07C0-78D9-2145-19813672C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D8A18B-2E6F-039F-B341-E129D7A67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D708FA-A977-F319-CA8C-5835D8CBE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64283A-3F27-DDA5-6BDC-F9E8E391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C9973E-39D6-C1DC-8C9C-70BDC598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141-003D-7C88-5AAC-7F7D3A2E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8F3E4-9C32-514C-D587-8950022F7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D3BA1-E30D-29C9-B0AF-B486D7C8D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5E146-0CD0-71DF-5C20-3ED372BB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1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B2F816-98D6-AEE0-1507-805B21F8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C929D-57D8-CDF8-7CB2-9B0F2A21F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0F277-E645-4102-4264-DCBCD7C3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4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CD63-2410-A5F7-BE9D-AB5D750F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1CCB0-D5F8-90BC-B509-F8B8D84DC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EEE90-476F-FCF5-0D2D-4A1657D6E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8A344-4ADD-9AB7-C816-BFACA028C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4C855-63D0-A552-8F86-14C5638C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83DD8-9D1E-7C34-3A2E-CE610A46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3DF6-DC0A-CC73-1951-07AA2BE9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EC2E4-2ECF-1CCA-85B3-D8FCDA23B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108F9-1E99-1BBC-78DA-F4562707F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16A4D-113F-DB17-83ED-D9060359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04936-0DD9-D066-DE27-2170E5B5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792AE-38F7-EDAF-B069-4B7577C4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DA184-0281-D977-267D-BA52C022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3BB8F-086B-6CB6-C357-A4C4BA41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820AD-CA85-DFBE-834E-2DE6E583B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375F6B-34E8-4036-A3E4-09A29DDB507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2DD41-9AA4-4078-85CE-66D7B28AD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1F63B-9BBB-7D13-0837-5749CA663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B89081-301B-41ED-90CE-502A8A019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1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828800" y="1295401"/>
            <a:ext cx="9539144" cy="5808395"/>
          </a:xfrm>
          <a:custGeom>
            <a:avLst/>
            <a:gdLst/>
            <a:ahLst/>
            <a:cxnLst/>
            <a:rect l="l" t="t" r="r" b="b"/>
            <a:pathLst>
              <a:path w="8895869" h="7558917">
                <a:moveTo>
                  <a:pt x="0" y="0"/>
                </a:moveTo>
                <a:lnTo>
                  <a:pt x="8895868" y="0"/>
                </a:lnTo>
                <a:lnTo>
                  <a:pt x="8895868" y="7558917"/>
                </a:lnTo>
                <a:lnTo>
                  <a:pt x="0" y="7558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A3D6A-CB64-9C71-A9B7-C2D88CB18FB3}"/>
              </a:ext>
            </a:extLst>
          </p:cNvPr>
          <p:cNvSpPr/>
          <p:nvPr/>
        </p:nvSpPr>
        <p:spPr>
          <a:xfrm>
            <a:off x="9499612" y="2611521"/>
            <a:ext cx="2484656" cy="172354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Slideshow</a:t>
            </a:r>
          </a:p>
          <a:p>
            <a:pPr algn="ctr"/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by </a:t>
            </a:r>
            <a:r>
              <a:rPr lang="en-US" sz="3600" b="1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Annissa</a:t>
            </a:r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en-US" sz="3600" b="1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Desamour</a:t>
            </a:r>
            <a:endParaRPr lang="en-US" sz="36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6A51D62C-CD86-2C21-750D-CBAC3BD25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" y="1623888"/>
            <a:ext cx="3005472" cy="295071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8897882">
            <a:off x="10454632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-1126012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2743200" y="-102642"/>
            <a:ext cx="7855634" cy="211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chemeClr val="bg1"/>
                </a:solidFill>
                <a:latin typeface="Broadway" panose="04040905080B02020502" pitchFamily="82" charset="0"/>
              </a:rPr>
              <a:t>Williams Middle </a:t>
            </a:r>
            <a:r>
              <a:rPr lang="en-US" sz="6134">
                <a:latin typeface="Broadway" panose="04040905080B02020502" pitchFamily="82" charset="0"/>
              </a:rPr>
              <a:t>Magnet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oks with text overlay&#10;&#10;Description automatically generated">
            <a:extLst>
              <a:ext uri="{FF2B5EF4-FFF2-40B4-BE49-F238E27FC236}">
                <a16:creationId xmlns:a16="http://schemas.microsoft.com/office/drawing/2014/main" id="{E4F4BECF-94DC-9682-DEF5-14B885A47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6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1593" y="736601"/>
            <a:ext cx="10396007" cy="5892799"/>
          </a:xfrm>
          <a:custGeom>
            <a:avLst/>
            <a:gdLst/>
            <a:ahLst/>
            <a:cxnLst/>
            <a:rect l="l" t="t" r="r" b="b"/>
            <a:pathLst>
              <a:path w="15643220" h="7057226">
                <a:moveTo>
                  <a:pt x="0" y="0"/>
                </a:moveTo>
                <a:lnTo>
                  <a:pt x="15643220" y="0"/>
                </a:lnTo>
                <a:lnTo>
                  <a:pt x="15643220" y="7057225"/>
                </a:lnTo>
                <a:lnTo>
                  <a:pt x="0" y="7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2933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07408" y="-114300"/>
            <a:ext cx="9577185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1E4C82"/>
                </a:solidFill>
                <a:latin typeface="Bukhari Script"/>
              </a:rPr>
              <a:t>Video #7</a:t>
            </a:r>
          </a:p>
        </p:txBody>
      </p:sp>
      <p:pic>
        <p:nvPicPr>
          <p:cNvPr id="4" name="Picture 3" descr="A piece of paper with writing on it">
            <a:extLst>
              <a:ext uri="{FF2B5EF4-FFF2-40B4-BE49-F238E27FC236}">
                <a16:creationId xmlns:a16="http://schemas.microsoft.com/office/drawing/2014/main" id="{4A452D00-2957-C77F-2344-E0F19E77E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21768" r="5234" b="23193"/>
          <a:stretch/>
        </p:blipFill>
        <p:spPr>
          <a:xfrm>
            <a:off x="0" y="-2971800"/>
            <a:ext cx="12192001" cy="1129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825360" y="-685800"/>
            <a:ext cx="2879313" cy="27432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0335709" y="444601"/>
            <a:ext cx="1389571" cy="960067"/>
          </a:xfrm>
          <a:custGeom>
            <a:avLst/>
            <a:gdLst/>
            <a:ahLst/>
            <a:cxnLst/>
            <a:rect l="l" t="t" r="r" b="b"/>
            <a:pathLst>
              <a:path w="2084357" h="1440101">
                <a:moveTo>
                  <a:pt x="0" y="0"/>
                </a:moveTo>
                <a:lnTo>
                  <a:pt x="2084356" y="0"/>
                </a:lnTo>
                <a:lnTo>
                  <a:pt x="2084356" y="1440101"/>
                </a:lnTo>
                <a:lnTo>
                  <a:pt x="0" y="144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246787" y="0"/>
            <a:ext cx="2123133" cy="984362"/>
          </a:xfrm>
          <a:custGeom>
            <a:avLst/>
            <a:gdLst/>
            <a:ahLst/>
            <a:cxnLst/>
            <a:rect l="l" t="t" r="r" b="b"/>
            <a:pathLst>
              <a:path w="3184700" h="1476543">
                <a:moveTo>
                  <a:pt x="0" y="0"/>
                </a:moveTo>
                <a:lnTo>
                  <a:pt x="3184700" y="0"/>
                </a:lnTo>
                <a:lnTo>
                  <a:pt x="3184700" y="1476543"/>
                </a:lnTo>
                <a:lnTo>
                  <a:pt x="0" y="147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A Duet for Home">
            <a:hlinkClick r:id="" action="ppaction://media"/>
            <a:extLst>
              <a:ext uri="{FF2B5EF4-FFF2-40B4-BE49-F238E27FC236}">
                <a16:creationId xmlns:a16="http://schemas.microsoft.com/office/drawing/2014/main" id="{C8FA500B-FAC9-2098-8001-7FC43AE13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0000" y="0"/>
            <a:ext cx="894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72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</Words>
  <Application>Microsoft Office PowerPoint</Application>
  <PresentationFormat>Widescreen</PresentationFormat>
  <Paragraphs>5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Aptos</vt:lpstr>
      <vt:lpstr>Aptos Display</vt:lpstr>
      <vt:lpstr>Arial</vt:lpstr>
      <vt:lpstr>Broadway</vt:lpstr>
      <vt:lpstr>Bukhari Script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Tracey Hogsett</dc:creator>
  <cp:lastModifiedBy>Tracey Hogsett</cp:lastModifiedBy>
  <cp:revision>1</cp:revision>
  <dcterms:created xsi:type="dcterms:W3CDTF">2024-07-16T15:30:52Z</dcterms:created>
  <dcterms:modified xsi:type="dcterms:W3CDTF">2024-07-16T15:32:04Z</dcterms:modified>
</cp:coreProperties>
</file>